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71" r:id="rId5"/>
    <p:sldId id="262" r:id="rId6"/>
    <p:sldId id="268" r:id="rId7"/>
    <p:sldId id="269" r:id="rId8"/>
    <p:sldId id="27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2024 – 2025</a:t>
            </a:r>
          </a:p>
          <a:p>
            <a:pPr algn="ctr"/>
            <a:r>
              <a:rPr lang="fr-FR" sz="4800" dirty="0"/>
              <a:t>Manche 3 – Niveau 1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774428" y="1583879"/>
            <a:ext cx="10643143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Un bus transporte 20 personnes. Au premier arrêt, 20 personnes montent dans le bus. Au deuxième arrêt, 3 personnes descendent du bus. Combien y a-t-il maintenant de personnes dans le bus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502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774428" y="1583879"/>
            <a:ext cx="10643143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Un bus transporte 16 personnes. Au premier arrêt, 8 personnes descendent du bus. Au deuxième arrêt, 5 personnes montent dans le bus. Combien y a-t-il maintenant de personnes dans le bus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58021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28586" y="1583879"/>
            <a:ext cx="10134827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Dans la bibliothèque de la classe, il y a 50 livres. Le maître en apporte 10. Les élèves empruntent 30 livres. Combien y a-t-il maintenant de livres dans la bibliothèque de la classe ?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20168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415867" y="2045544"/>
            <a:ext cx="9360265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Monsieur Plantard achète un sachet de 10 bulbes de tulipe. Combien de lignes de 5 tulipes peut-il planter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9402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420532" y="2045544"/>
            <a:ext cx="9350935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Monsieur Plantard achète un sachet de 30 bulbes de jacinthe. Combien de lignes de 10 jacinthes peut-il planter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990550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603204" y="2507209"/>
            <a:ext cx="8985591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Dans le jardin, il y a 8 salades. Combien de rangées de 2 salades ont été plantées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069900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51365" y="1583879"/>
            <a:ext cx="10489269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Le jardinier de la ville achète 9 bidons d’engrais naturel pour les massifs de fleurs de la commune. Il utilise 3 bidons par massif de fleurs. Combien de massifs de fleurs va-t-il pouvoir traiter ?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4145298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259</Words>
  <Application>Microsoft Office PowerPoint</Application>
  <PresentationFormat>Grand écran</PresentationFormat>
  <Paragraphs>19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13</cp:revision>
  <dcterms:created xsi:type="dcterms:W3CDTF">2023-11-24T11:21:07Z</dcterms:created>
  <dcterms:modified xsi:type="dcterms:W3CDTF">2025-03-02T15:41:55Z</dcterms:modified>
</cp:coreProperties>
</file>