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  <p:sldId id="27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3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74428" y="1583879"/>
            <a:ext cx="10643143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bus transporte 20 personnes. Au premier arrêt, 20 personnes montent dans le bus. Au deuxième arrêt, 3 personnes descendent du bus. Combien y a-t-il maintenant de personnes dans le bus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74428" y="1583879"/>
            <a:ext cx="10643143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bus transporte 16 personnes. Au premier arrêt, 8 personnes descendent du bus. Au deuxième arrêt, 5 personnes montent dans le bus. Combien y a-t-il maintenant de personnes dans le bus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586" y="1583879"/>
            <a:ext cx="1013482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la bibliothèque de la classe, il y a 50 livres. Le maître en apporte 10. Les élèves empruntent 30 livres. Combien y a-t-il maintenant de livres dans la bibliothèque de la classe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15867" y="2045544"/>
            <a:ext cx="936026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Monsieur Plantard achète un sachet de 10 bulbes de tulipe. Combien de lignes de 5 tulipes peut-il planter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20532" y="2045544"/>
            <a:ext cx="9350935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Monsieur Plantard achète un sachet de 30 bulbes de jacinthe. Combien de lignes de 10 jacinthes peut-il planter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603204" y="2507209"/>
            <a:ext cx="8985591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le jardin, il y a 8 salades. Combien de rangées de 2 salades ont été plantées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51365" y="1583879"/>
            <a:ext cx="10489269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Le jardinier de la ville achète 9 bidons d’engrais naturel pour les massifs de fleurs de la commune. Il utilise 3 bidons par massif de fleurs. Combien de massifs de fleurs va-t-il pouvoir traiter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414529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259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13</cp:revision>
  <dcterms:created xsi:type="dcterms:W3CDTF">2023-11-24T11:21:07Z</dcterms:created>
  <dcterms:modified xsi:type="dcterms:W3CDTF">2025-03-02T15:41:55Z</dcterms:modified>
</cp:coreProperties>
</file>